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75" r:id="rId7"/>
    <p:sldId id="280" r:id="rId8"/>
    <p:sldId id="276" r:id="rId9"/>
    <p:sldId id="277" r:id="rId10"/>
    <p:sldId id="278" r:id="rId11"/>
    <p:sldId id="273" r:id="rId12"/>
    <p:sldId id="279" r:id="rId13"/>
    <p:sldId id="272" r:id="rId14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438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5742" autoAdjust="0"/>
  </p:normalViewPr>
  <p:slideViewPr>
    <p:cSldViewPr snapToGrid="0" showGuides="1">
      <p:cViewPr>
        <p:scale>
          <a:sx n="292" d="100"/>
          <a:sy n="292" d="100"/>
        </p:scale>
        <p:origin x="-14586" y="-875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03301E-022A-C66B-F1DD-A461CC1F7F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78A775-D55D-BD6F-06AC-2D88938ADF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5CB2D-948F-470E-AF6D-D0C21688B7F2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EBB3DE-FAC3-A60F-8A45-35023D03A7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7E166-C5DE-69C5-5BEC-7B01C33346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5A135-6600-4198-A92F-517515EF6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11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1C9F9-69FA-49BA-95BB-0F33D673DC79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438AC-95AA-4CE9-8324-2C8387970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9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438AC-95AA-4CE9-8324-2C8387970D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45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438AC-95AA-4CE9-8324-2C8387970D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46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438AC-95AA-4CE9-8324-2C8387970D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3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438AC-95AA-4CE9-8324-2C8387970D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64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D202256-BE51-44FF-9272-AEE5A55BD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028D35EB-CA7E-4B83-962F-17675E64F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56AA093-5EC8-45AE-87CB-DFDBAC8B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13/09/2022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EC13800-DB8F-4EE6-A884-4D2BF1975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70A3234-C6DF-47F4-8719-0CB7F779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45517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B743545-C39D-4AE1-B13F-668C8AB9D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D30F54F-F620-40D5-A47B-DCA545A2E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25C3DD2-2F8D-4BBA-BE66-9D01C539E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13/09/2022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C2F9241-3C7B-470B-81AB-AD2D7960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2274DD5-51C4-4AE0-AAF7-B22733939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37833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21CFF058-C43E-4A66-A581-0ED2CB4C6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09BA4B57-2514-4C3D-AC86-EA61F6E26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B26F0C9-0D23-4157-AB4E-3DCA2B4D3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13/09/2022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CF75C93-7D0D-404D-AEBD-A8D992812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B584250-A5C1-4AF4-B61E-18F81A32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10165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A44104A-0067-47DC-B40D-D5052E9E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E1616DC-7038-48E0-BF1A-C621B7104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2C363D9-5FEB-421C-A407-D2DB93B2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13/09/2022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0B13F9D-86B6-4AF5-9EA3-C7864A6D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6F21135-DC56-49E9-A2FF-59EE99DC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238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0BF0E64-0544-453C-8299-591D63B93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5C97479-8525-4A40-B351-039703911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E1AEEDF-5454-4836-9FC9-BFEA18004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13/09/2022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75F3671-447E-409D-934E-1B3D734E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4F0EB76-B8F7-425C-A067-A0E15499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67128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88839F9-0053-4FD0-A606-D8DFE3D8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BCF098F-A812-4775-8C70-5A10D7285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FAA4188F-087F-4690-9A6F-CC9BB49B2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A764628C-022E-4F74-9C0E-60D48C375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13/09/2022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8287B23-E93C-414D-89DE-4584FD20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EEC3290-72BC-4300-B565-B97FFE25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9229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BC5843C-DA0E-4E53-9946-C54B0856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9A47275-2355-4B11-8450-9CFD9F8C5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FF6E7D6-5E03-4A6F-9F96-B0836683D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9177E020-8867-4CC7-9BB8-B51F7F4288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2BEA4640-A030-4C7D-A146-3C0DB5A35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1026D718-42EE-47AC-B3A0-6E88626B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13/09/2022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5294714B-1342-482D-89B3-41B3F76D4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57D87E37-E29A-454E-9C47-3A999C02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0148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A103238-999A-40D5-8B57-AC9AE86E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2C83C96E-AADE-4BCA-B7B9-17AAFEC8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13/09/2022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A25178C1-9637-44A7-9718-79E32175C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66EA846-8D17-4803-A8F3-C0B5AA29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2817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4C2CF4FF-EF3D-48C7-B750-82671D8AA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13/09/2022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531C112-0D47-496D-AD99-E78B6C7B4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712082B-2213-49C0-89DB-8302E8A74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6626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D2C0758-72D0-4C08-919E-61327BB5E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1C9E343-3409-4FB0-8952-1F1B6644B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0BD3587-C59A-4D1A-AC14-C65DD0D73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A71F6FE-38B2-4AAC-8CB6-75A5D9CE2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13/09/2022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4EE020A-CDF4-45F1-9960-4724AFD3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3C46944-8723-4D71-83F4-C6670589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1506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2FB5F8B-11CB-454A-8A8E-0C96F1B2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7EEDEB98-A7FD-4C21-9A9B-E60A21D89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9EFAB60A-2324-4D98-93BB-A9B7F5CC4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FEF4874F-BA8C-4FF2-BA59-1E556BD4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13/09/2022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42A9F6A-29B8-41FB-88D1-FD2E2CF8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EF904D02-AC42-4743-B022-D6D344571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8017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A8E1A7E4-507B-44E7-B79A-727D167C1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9E1057D-45E8-4406-9236-AD8BF005C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660935C-F773-49F8-8F9D-DA9FD0D3D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227A1-3777-4FC3-9D0D-F11D57F5FA2F}" type="datetimeFigureOut">
              <a:rPr lang="vi-VN" smtClean="0"/>
              <a:t>13/09/2022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3AD8929-C07F-4367-A2D2-E145F7513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5000DBF-9844-48F6-830D-0404A4904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4298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image" Target="../media/image4.jf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fif"/><Relationship Id="rId7" Type="http://schemas.openxmlformats.org/officeDocument/2006/relationships/image" Target="../media/image6.pn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5.jpg"/><Relationship Id="rId4" Type="http://schemas.openxmlformats.org/officeDocument/2006/relationships/image" Target="../media/image4.jf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fif"/><Relationship Id="rId7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fif"/><Relationship Id="rId4" Type="http://schemas.openxmlformats.org/officeDocument/2006/relationships/image" Target="../media/image3.jfif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9D7EB4E-5AF1-4769-A6AB-3BF824CFBF7D}"/>
              </a:ext>
            </a:extLst>
          </p:cNvPr>
          <p:cNvSpPr txBox="1"/>
          <p:nvPr/>
        </p:nvSpPr>
        <p:spPr>
          <a:xfrm>
            <a:off x="3552823" y="2641139"/>
            <a:ext cx="2868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Group Name</a:t>
            </a:r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0EB94A77-D163-42CB-B98D-B353189D66E1}"/>
              </a:ext>
            </a:extLst>
          </p:cNvPr>
          <p:cNvSpPr/>
          <p:nvPr/>
        </p:nvSpPr>
        <p:spPr>
          <a:xfrm>
            <a:off x="0" y="0"/>
            <a:ext cx="7048500" cy="6858000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7D54C-DBFB-21F7-5827-1BC79345D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50" y="819816"/>
            <a:ext cx="4227420" cy="422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99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-236732" y="-365804"/>
            <a:ext cx="13089131" cy="7581449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34" y="238038"/>
            <a:ext cx="1091782" cy="1091782"/>
          </a:xfrm>
          <a:prstGeom prst="rect">
            <a:avLst/>
          </a:prstGeom>
        </p:spPr>
      </p:pic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476616" y="432296"/>
            <a:ext cx="10297876" cy="6187666"/>
          </a:xfrm>
          <a:prstGeom prst="roundRect">
            <a:avLst>
              <a:gd name="adj" fmla="val 39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360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E2332B-93F6-898B-7648-0F7ECC56DF13}"/>
              </a:ext>
            </a:extLst>
          </p:cNvPr>
          <p:cNvSpPr txBox="1"/>
          <p:nvPr/>
        </p:nvSpPr>
        <p:spPr>
          <a:xfrm>
            <a:off x="1178690" y="879023"/>
            <a:ext cx="4832297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>
                <a:solidFill>
                  <a:srgbClr val="438AF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</a:t>
            </a:r>
            <a:r>
              <a:rPr lang="vi-VN" sz="4000" b="1">
                <a:solidFill>
                  <a:srgbClr val="438AF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Kiến trúc Docke</a:t>
            </a:r>
            <a:r>
              <a:rPr lang="en-US" sz="4000" b="1">
                <a:solidFill>
                  <a:srgbClr val="438AF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EEAFA-8112-3CD8-D9B8-1020B3288478}"/>
              </a:ext>
            </a:extLst>
          </p:cNvPr>
          <p:cNvSpPr txBox="1"/>
          <p:nvPr/>
        </p:nvSpPr>
        <p:spPr>
          <a:xfrm>
            <a:off x="614977" y="1927166"/>
            <a:ext cx="9879631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Docker Registry: </a:t>
            </a:r>
            <a:r>
              <a:rPr lang="en-US" sz="2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 một dịch vụ máy chủ cho phép lưu trữ các “docker image”. </a:t>
            </a:r>
            <a:r>
              <a:rPr lang="en-US" sz="20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Docker Hub: </a:t>
            </a:r>
            <a:r>
              <a:rPr lang="en-US" sz="2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 Registry lớn nhất của Docker Images ( mặc định). Có thể tìm thấy images và lưu trữ images của riêng bạn trên Docker Hub ( miễn phí).</a:t>
            </a:r>
          </a:p>
        </p:txBody>
      </p:sp>
      <p:sp>
        <p:nvSpPr>
          <p:cNvPr id="6" name="Hình Bầu dục 23">
            <a:extLst>
              <a:ext uri="{FF2B5EF4-FFF2-40B4-BE49-F238E27FC236}">
                <a16:creationId xmlns:a16="http://schemas.microsoft.com/office/drawing/2014/main" id="{93CA74F5-8D1F-EE1B-F5ED-4BF9B2C8EBC4}"/>
              </a:ext>
            </a:extLst>
          </p:cNvPr>
          <p:cNvSpPr/>
          <p:nvPr/>
        </p:nvSpPr>
        <p:spPr>
          <a:xfrm rot="18172324">
            <a:off x="11804278" y="3317688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ình Bầu dục 23">
            <a:extLst>
              <a:ext uri="{FF2B5EF4-FFF2-40B4-BE49-F238E27FC236}">
                <a16:creationId xmlns:a16="http://schemas.microsoft.com/office/drawing/2014/main" id="{01A82DAF-FFAF-8DEE-9F88-DE271493F4A2}"/>
              </a:ext>
            </a:extLst>
          </p:cNvPr>
          <p:cNvSpPr/>
          <p:nvPr/>
        </p:nvSpPr>
        <p:spPr>
          <a:xfrm rot="18172324">
            <a:off x="10516815" y="1812989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23">
            <a:extLst>
              <a:ext uri="{FF2B5EF4-FFF2-40B4-BE49-F238E27FC236}">
                <a16:creationId xmlns:a16="http://schemas.microsoft.com/office/drawing/2014/main" id="{24102E98-CF28-8C1F-19CE-64E776618347}"/>
              </a:ext>
            </a:extLst>
          </p:cNvPr>
          <p:cNvSpPr/>
          <p:nvPr/>
        </p:nvSpPr>
        <p:spPr>
          <a:xfrm rot="18172324">
            <a:off x="10418753" y="4761704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Graphic 2">
            <a:extLst>
              <a:ext uri="{FF2B5EF4-FFF2-40B4-BE49-F238E27FC236}">
                <a16:creationId xmlns:a16="http://schemas.microsoft.com/office/drawing/2014/main" id="{46254508-C649-9633-42FC-3179F8E17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4192" y="3410404"/>
            <a:ext cx="5752398" cy="300525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7CAB17C-D26A-CD51-9F5B-E6843C82035C}"/>
              </a:ext>
            </a:extLst>
          </p:cNvPr>
          <p:cNvGrpSpPr/>
          <p:nvPr/>
        </p:nvGrpSpPr>
        <p:grpSpPr>
          <a:xfrm>
            <a:off x="9182777" y="6169435"/>
            <a:ext cx="1449439" cy="338358"/>
            <a:chOff x="8944652" y="6263368"/>
            <a:chExt cx="1449439" cy="338358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91F5BE0B-0F6D-02C8-2BE3-185241033CAB}"/>
                </a:ext>
              </a:extLst>
            </p:cNvPr>
            <p:cNvSpPr/>
            <p:nvPr/>
          </p:nvSpPr>
          <p:spPr>
            <a:xfrm>
              <a:off x="9304629" y="6263368"/>
              <a:ext cx="1089462" cy="338358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ln>
                    <a:solidFill>
                      <a:schemeClr val="tx1"/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147E1B8-A30E-36C4-4AFA-961BAC802D5D}"/>
                </a:ext>
              </a:extLst>
            </p:cNvPr>
            <p:cNvSpPr/>
            <p:nvPr/>
          </p:nvSpPr>
          <p:spPr>
            <a:xfrm>
              <a:off x="8944652" y="6271867"/>
              <a:ext cx="310438" cy="3213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3481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-9009090" y="5580100"/>
            <a:ext cx="2120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0887" y="4118408"/>
            <a:ext cx="1184397" cy="118439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-236732" y="-365804"/>
            <a:ext cx="13089131" cy="7581449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34" y="238038"/>
            <a:ext cx="1091782" cy="1091782"/>
          </a:xfrm>
          <a:prstGeom prst="rect">
            <a:avLst/>
          </a:prstGeom>
        </p:spPr>
      </p:pic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476617" y="432296"/>
            <a:ext cx="9201256" cy="6167286"/>
          </a:xfrm>
          <a:prstGeom prst="roundRect">
            <a:avLst>
              <a:gd name="adj" fmla="val 39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746FF-85D8-A6B0-AD6B-B3EDB4C00D03}"/>
              </a:ext>
            </a:extLst>
          </p:cNvPr>
          <p:cNvSpPr txBox="1"/>
          <p:nvPr/>
        </p:nvSpPr>
        <p:spPr>
          <a:xfrm>
            <a:off x="1178690" y="879023"/>
            <a:ext cx="4832297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>
                <a:solidFill>
                  <a:srgbClr val="438AFE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 </a:t>
            </a:r>
            <a:r>
              <a:rPr lang="vi-VN" sz="4000" b="1">
                <a:solidFill>
                  <a:srgbClr val="438AF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</a:t>
            </a:r>
            <a:r>
              <a:rPr lang="en-US" sz="4000" b="1">
                <a:solidFill>
                  <a:srgbClr val="438AF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9EA48-A295-DF3B-97CE-1E11D5F196C3}"/>
              </a:ext>
            </a:extLst>
          </p:cNvPr>
          <p:cNvSpPr txBox="1"/>
          <p:nvPr/>
        </p:nvSpPr>
        <p:spPr>
          <a:xfrm>
            <a:off x="776252" y="1950255"/>
            <a:ext cx="862818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Docker image: </a:t>
            </a:r>
            <a:r>
              <a:rPr lang="en-US" sz="2400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</a:t>
            </a:r>
            <a:r>
              <a:rPr lang="en-US" sz="2400" spc="-5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à</a:t>
            </a:r>
            <a:r>
              <a:rPr lang="en-US" sz="2400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một file bất biến - không thay đổi, chứa các source code, libraries, dependencies, tools và các files khác cần thiết cho một ứng dụng để chạy.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spc="-5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1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Docker container</a:t>
            </a:r>
            <a:r>
              <a:rPr lang="en-US" sz="2400" b="1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vi-VN" sz="2400" b="1" spc="-5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 một instance của một image.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ình Bầu dục 23">
            <a:extLst>
              <a:ext uri="{FF2B5EF4-FFF2-40B4-BE49-F238E27FC236}">
                <a16:creationId xmlns:a16="http://schemas.microsoft.com/office/drawing/2014/main" id="{4F7A5977-BB01-C758-0FFA-C3A5796CE36E}"/>
              </a:ext>
            </a:extLst>
          </p:cNvPr>
          <p:cNvSpPr/>
          <p:nvPr/>
        </p:nvSpPr>
        <p:spPr>
          <a:xfrm rot="18172324">
            <a:off x="10092006" y="2102076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Hình Bầu dục 23">
            <a:extLst>
              <a:ext uri="{FF2B5EF4-FFF2-40B4-BE49-F238E27FC236}">
                <a16:creationId xmlns:a16="http://schemas.microsoft.com/office/drawing/2014/main" id="{54C420A1-6CDA-71A0-5BDE-1F8F6ABC465F}"/>
              </a:ext>
            </a:extLst>
          </p:cNvPr>
          <p:cNvSpPr/>
          <p:nvPr/>
        </p:nvSpPr>
        <p:spPr>
          <a:xfrm rot="17178102">
            <a:off x="11422483" y="2830331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Hình Bầu dục 23">
            <a:extLst>
              <a:ext uri="{FF2B5EF4-FFF2-40B4-BE49-F238E27FC236}">
                <a16:creationId xmlns:a16="http://schemas.microsoft.com/office/drawing/2014/main" id="{64D3B908-C544-3D0E-0714-BD0E7F2BF739}"/>
              </a:ext>
            </a:extLst>
          </p:cNvPr>
          <p:cNvSpPr/>
          <p:nvPr/>
        </p:nvSpPr>
        <p:spPr>
          <a:xfrm rot="18172324">
            <a:off x="9747324" y="3870319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Hình Bầu dục 23">
            <a:extLst>
              <a:ext uri="{FF2B5EF4-FFF2-40B4-BE49-F238E27FC236}">
                <a16:creationId xmlns:a16="http://schemas.microsoft.com/office/drawing/2014/main" id="{3073E32D-0560-B4B3-457B-BEA594234826}"/>
              </a:ext>
            </a:extLst>
          </p:cNvPr>
          <p:cNvSpPr/>
          <p:nvPr/>
        </p:nvSpPr>
        <p:spPr>
          <a:xfrm rot="18172324">
            <a:off x="10965292" y="5132684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CE1836D-BB89-3E0D-CE69-F304E6285ABE}"/>
              </a:ext>
            </a:extLst>
          </p:cNvPr>
          <p:cNvGrpSpPr/>
          <p:nvPr/>
        </p:nvGrpSpPr>
        <p:grpSpPr>
          <a:xfrm>
            <a:off x="8102495" y="6146786"/>
            <a:ext cx="1449439" cy="338358"/>
            <a:chOff x="8944652" y="6263368"/>
            <a:chExt cx="1449439" cy="338358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B41C41D6-F465-5667-F33E-13C5BE02C92E}"/>
                </a:ext>
              </a:extLst>
            </p:cNvPr>
            <p:cNvSpPr/>
            <p:nvPr/>
          </p:nvSpPr>
          <p:spPr>
            <a:xfrm>
              <a:off x="9304629" y="6263368"/>
              <a:ext cx="1089462" cy="338358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ln>
                    <a:solidFill>
                      <a:schemeClr val="tx1"/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E09EB70-D13B-C42F-B86B-AA0BE5DB03F3}"/>
                </a:ext>
              </a:extLst>
            </p:cNvPr>
            <p:cNvSpPr/>
            <p:nvPr/>
          </p:nvSpPr>
          <p:spPr>
            <a:xfrm>
              <a:off x="8944652" y="6271867"/>
              <a:ext cx="310438" cy="3213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4881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-9167921" y="3961593"/>
            <a:ext cx="2608313" cy="2419023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-9009090" y="5580100"/>
            <a:ext cx="2120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B979899-7E20-4C43-BA3A-FA8B1455C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40887" y="4118408"/>
            <a:ext cx="1184397" cy="1184397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-236732" y="-365804"/>
            <a:ext cx="13089131" cy="7581449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34" y="238038"/>
            <a:ext cx="1091782" cy="1091782"/>
          </a:xfrm>
          <a:prstGeom prst="rect">
            <a:avLst/>
          </a:prstGeom>
        </p:spPr>
      </p:pic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476617" y="432296"/>
            <a:ext cx="9201256" cy="6167286"/>
          </a:xfrm>
          <a:prstGeom prst="roundRect">
            <a:avLst>
              <a:gd name="adj" fmla="val 39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746FF-85D8-A6B0-AD6B-B3EDB4C00D03}"/>
              </a:ext>
            </a:extLst>
          </p:cNvPr>
          <p:cNvSpPr txBox="1"/>
          <p:nvPr/>
        </p:nvSpPr>
        <p:spPr>
          <a:xfrm>
            <a:off x="1178690" y="879023"/>
            <a:ext cx="4832297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>
                <a:solidFill>
                  <a:srgbClr val="438AFE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 </a:t>
            </a:r>
            <a:r>
              <a:rPr lang="vi-VN" sz="4000" b="1">
                <a:solidFill>
                  <a:srgbClr val="438AF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</a:t>
            </a:r>
            <a:r>
              <a:rPr lang="en-US" sz="4000" b="1">
                <a:solidFill>
                  <a:srgbClr val="438AF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emo</a:t>
            </a:r>
          </a:p>
        </p:txBody>
      </p:sp>
      <p:pic>
        <p:nvPicPr>
          <p:cNvPr id="8" name="Picture 7" descr="docker là gì">
            <a:extLst>
              <a:ext uri="{FF2B5EF4-FFF2-40B4-BE49-F238E27FC236}">
                <a16:creationId xmlns:a16="http://schemas.microsoft.com/office/drawing/2014/main" id="{19079EA3-9D01-CA90-931C-C2EB3764B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50" y="1683928"/>
            <a:ext cx="8685238" cy="4160748"/>
          </a:xfrm>
          <a:prstGeom prst="rect">
            <a:avLst/>
          </a:prstGeom>
          <a:noFill/>
          <a:ln>
            <a:noFill/>
          </a:ln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4" name="Hình Bầu dục 23">
            <a:extLst>
              <a:ext uri="{FF2B5EF4-FFF2-40B4-BE49-F238E27FC236}">
                <a16:creationId xmlns:a16="http://schemas.microsoft.com/office/drawing/2014/main" id="{212D89D4-963E-A932-3CAA-37F589A8EA62}"/>
              </a:ext>
            </a:extLst>
          </p:cNvPr>
          <p:cNvSpPr/>
          <p:nvPr/>
        </p:nvSpPr>
        <p:spPr>
          <a:xfrm rot="12772324">
            <a:off x="10092006" y="2102076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Hình Bầu dục 23">
            <a:extLst>
              <a:ext uri="{FF2B5EF4-FFF2-40B4-BE49-F238E27FC236}">
                <a16:creationId xmlns:a16="http://schemas.microsoft.com/office/drawing/2014/main" id="{68E982E7-4440-53C5-2448-725EEF385502}"/>
              </a:ext>
            </a:extLst>
          </p:cNvPr>
          <p:cNvSpPr/>
          <p:nvPr/>
        </p:nvSpPr>
        <p:spPr>
          <a:xfrm rot="11778102">
            <a:off x="11422483" y="2830331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ình Bầu dục 23">
            <a:extLst>
              <a:ext uri="{FF2B5EF4-FFF2-40B4-BE49-F238E27FC236}">
                <a16:creationId xmlns:a16="http://schemas.microsoft.com/office/drawing/2014/main" id="{B8518526-9FD4-D059-0E53-1067BCECCE5C}"/>
              </a:ext>
            </a:extLst>
          </p:cNvPr>
          <p:cNvSpPr/>
          <p:nvPr/>
        </p:nvSpPr>
        <p:spPr>
          <a:xfrm rot="12772324">
            <a:off x="9747324" y="3870319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Hình Bầu dục 23">
            <a:extLst>
              <a:ext uri="{FF2B5EF4-FFF2-40B4-BE49-F238E27FC236}">
                <a16:creationId xmlns:a16="http://schemas.microsoft.com/office/drawing/2014/main" id="{95578D98-8392-22BC-150C-ABD62EEEB19F}"/>
              </a:ext>
            </a:extLst>
          </p:cNvPr>
          <p:cNvSpPr/>
          <p:nvPr/>
        </p:nvSpPr>
        <p:spPr>
          <a:xfrm rot="12772324">
            <a:off x="10965292" y="5132684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FDDD429-6274-0B34-5F07-F925F3948A42}"/>
              </a:ext>
            </a:extLst>
          </p:cNvPr>
          <p:cNvGrpSpPr/>
          <p:nvPr/>
        </p:nvGrpSpPr>
        <p:grpSpPr>
          <a:xfrm>
            <a:off x="8102495" y="6146786"/>
            <a:ext cx="1449439" cy="338358"/>
            <a:chOff x="8944652" y="6263368"/>
            <a:chExt cx="1449439" cy="338358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E8D1A85-159E-610C-F426-D433150DCC91}"/>
                </a:ext>
              </a:extLst>
            </p:cNvPr>
            <p:cNvSpPr/>
            <p:nvPr/>
          </p:nvSpPr>
          <p:spPr>
            <a:xfrm>
              <a:off x="9304629" y="6263368"/>
              <a:ext cx="1089462" cy="338358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ln>
                    <a:solidFill>
                      <a:schemeClr val="tx1"/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104C4A8-86F7-5465-59A4-14A5ACF927BC}"/>
                </a:ext>
              </a:extLst>
            </p:cNvPr>
            <p:cNvSpPr/>
            <p:nvPr/>
          </p:nvSpPr>
          <p:spPr>
            <a:xfrm>
              <a:off x="8944652" y="6271867"/>
              <a:ext cx="310438" cy="3213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2321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9E62DE4-45B6-4EF3-83B1-CE267F030A43}"/>
              </a:ext>
            </a:extLst>
          </p:cNvPr>
          <p:cNvSpPr/>
          <p:nvPr/>
        </p:nvSpPr>
        <p:spPr>
          <a:xfrm rot="8846996">
            <a:off x="-5293093" y="-1251246"/>
            <a:ext cx="10586187" cy="10598946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68F60010-C77E-413E-9B98-B4655E23E3FD}"/>
              </a:ext>
            </a:extLst>
          </p:cNvPr>
          <p:cNvSpPr/>
          <p:nvPr/>
        </p:nvSpPr>
        <p:spPr>
          <a:xfrm rot="8846996">
            <a:off x="3418137" y="312833"/>
            <a:ext cx="1645855" cy="165436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900434A8-DF03-448F-833D-BDB83F07BB37}"/>
              </a:ext>
            </a:extLst>
          </p:cNvPr>
          <p:cNvSpPr/>
          <p:nvPr/>
        </p:nvSpPr>
        <p:spPr>
          <a:xfrm rot="8846996">
            <a:off x="-168038" y="4606611"/>
            <a:ext cx="1660730" cy="1631067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7508BD27-C3F5-42B6-B3BC-5ECD858955C0}"/>
              </a:ext>
            </a:extLst>
          </p:cNvPr>
          <p:cNvSpPr/>
          <p:nvPr/>
        </p:nvSpPr>
        <p:spPr>
          <a:xfrm rot="8846996">
            <a:off x="-623783" y="1094229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430140" y="10623988"/>
            <a:ext cx="2242918" cy="1480524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1014223" y="10821729"/>
            <a:ext cx="1573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549412DC-49B7-4837-98E8-D7019222F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48" y="10804764"/>
            <a:ext cx="744338" cy="744338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2877921" y="10623988"/>
            <a:ext cx="2242918" cy="1480524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3391653" y="10821728"/>
            <a:ext cx="1573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45" y="10688041"/>
            <a:ext cx="767741" cy="76774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19C25C8-B863-7A99-5834-6D04F0C9E18D}"/>
              </a:ext>
            </a:extLst>
          </p:cNvPr>
          <p:cNvGrpSpPr/>
          <p:nvPr/>
        </p:nvGrpSpPr>
        <p:grpSpPr>
          <a:xfrm>
            <a:off x="4323536" y="242669"/>
            <a:ext cx="8104356" cy="6209340"/>
            <a:chOff x="10958286" y="-1326583"/>
            <a:chExt cx="9062718" cy="69436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B24D9A-48B8-6A60-6DAD-E39943387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8286" y="1189367"/>
              <a:ext cx="9062718" cy="4427662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32FE74A-0406-7037-CD8D-F1AF7869049F}"/>
                </a:ext>
              </a:extLst>
            </p:cNvPr>
            <p:cNvGrpSpPr/>
            <p:nvPr/>
          </p:nvGrpSpPr>
          <p:grpSpPr>
            <a:xfrm>
              <a:off x="13024595" y="-1326583"/>
              <a:ext cx="3739406" cy="4037698"/>
              <a:chOff x="7693942" y="1063729"/>
              <a:chExt cx="3091744" cy="3338372"/>
            </a:xfrm>
          </p:grpSpPr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4A1B21FC-7190-8AA3-959F-86ADA299BA0B}"/>
                  </a:ext>
                </a:extLst>
              </p:cNvPr>
              <p:cNvSpPr/>
              <p:nvPr/>
            </p:nvSpPr>
            <p:spPr>
              <a:xfrm>
                <a:off x="7693942" y="1063729"/>
                <a:ext cx="3091744" cy="3338372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4C0C8E-4406-DF60-1AF4-E9EF02801277}"/>
                  </a:ext>
                </a:extLst>
              </p:cNvPr>
              <p:cNvSpPr txBox="1"/>
              <p:nvPr/>
            </p:nvSpPr>
            <p:spPr>
              <a:xfrm>
                <a:off x="8127847" y="3143919"/>
                <a:ext cx="2223934" cy="687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Các Bạn Và Thầy</a:t>
                </a:r>
              </a:p>
              <a:p>
                <a:pPr algn="ctr"/>
                <a:r>
                  <a:rPr lang="en-US" sz="24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đã lắng nghe.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087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BB7EDCF-AFEC-4FC7-96EE-E74007DFCC87}"/>
              </a:ext>
            </a:extLst>
          </p:cNvPr>
          <p:cNvSpPr txBox="1"/>
          <p:nvPr/>
        </p:nvSpPr>
        <p:spPr>
          <a:xfrm>
            <a:off x="5552309" y="1778101"/>
            <a:ext cx="2868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Nhóm 4</a:t>
            </a:r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0EB94A77-D163-42CB-B98D-B353189D66E1}"/>
              </a:ext>
            </a:extLst>
          </p:cNvPr>
          <p:cNvSpPr/>
          <p:nvPr/>
        </p:nvSpPr>
        <p:spPr>
          <a:xfrm>
            <a:off x="0" y="0"/>
            <a:ext cx="5457825" cy="6858000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571426C-8397-435E-9013-3A7E9B9E9666}"/>
              </a:ext>
            </a:extLst>
          </p:cNvPr>
          <p:cNvSpPr txBox="1"/>
          <p:nvPr/>
        </p:nvSpPr>
        <p:spPr>
          <a:xfrm>
            <a:off x="4736316" y="2560446"/>
            <a:ext cx="8595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 Trình Trên </a:t>
            </a:r>
          </a:p>
          <a:p>
            <a:r>
              <a:rPr lang="en-US" sz="36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Môi Trường Windows</a:t>
            </a:r>
            <a:endParaRPr lang="vi-VN" sz="3600" b="1">
              <a:solidFill>
                <a:srgbClr val="438A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366F07B-FCAD-49E9-B85D-0AEB33AB3405}"/>
              </a:ext>
            </a:extLst>
          </p:cNvPr>
          <p:cNvSpPr txBox="1"/>
          <p:nvPr/>
        </p:nvSpPr>
        <p:spPr>
          <a:xfrm>
            <a:off x="3358116" y="8255440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A92F0D7B-551C-4755-A16B-535CE8D48886}"/>
              </a:ext>
            </a:extLst>
          </p:cNvPr>
          <p:cNvGrpSpPr/>
          <p:nvPr/>
        </p:nvGrpSpPr>
        <p:grpSpPr>
          <a:xfrm>
            <a:off x="962810" y="10363585"/>
            <a:ext cx="2598318" cy="2640795"/>
            <a:chOff x="962810" y="2371059"/>
            <a:chExt cx="2598318" cy="2640795"/>
          </a:xfrm>
        </p:grpSpPr>
        <p:sp>
          <p:nvSpPr>
            <p:cNvPr id="9" name="Hình Bầu dục 8">
              <a:extLst>
                <a:ext uri="{FF2B5EF4-FFF2-40B4-BE49-F238E27FC236}">
                  <a16:creationId xmlns:a16="http://schemas.microsoft.com/office/drawing/2014/main" id="{38CCD606-5E16-4ACE-872C-7AB0A9D035B8}"/>
                </a:ext>
              </a:extLst>
            </p:cNvPr>
            <p:cNvSpPr/>
            <p:nvPr/>
          </p:nvSpPr>
          <p:spPr>
            <a:xfrm>
              <a:off x="1367845" y="2371059"/>
              <a:ext cx="1788249" cy="1796895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DF33CB1E-F3E7-445F-AC6B-3524B1CA086D}"/>
                </a:ext>
              </a:extLst>
            </p:cNvPr>
            <p:cNvSpPr txBox="1"/>
            <p:nvPr/>
          </p:nvSpPr>
          <p:spPr>
            <a:xfrm>
              <a:off x="962810" y="4365523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Nhóm 10">
            <a:extLst>
              <a:ext uri="{FF2B5EF4-FFF2-40B4-BE49-F238E27FC236}">
                <a16:creationId xmlns:a16="http://schemas.microsoft.com/office/drawing/2014/main" id="{5BC4E160-62A6-4C48-A0E5-F5268696A431}"/>
              </a:ext>
            </a:extLst>
          </p:cNvPr>
          <p:cNvGrpSpPr/>
          <p:nvPr/>
        </p:nvGrpSpPr>
        <p:grpSpPr>
          <a:xfrm>
            <a:off x="3518168" y="12275513"/>
            <a:ext cx="2598318" cy="2640796"/>
            <a:chOff x="3518168" y="2371058"/>
            <a:chExt cx="2598318" cy="2640796"/>
          </a:xfrm>
        </p:grpSpPr>
        <p:sp>
          <p:nvSpPr>
            <p:cNvPr id="12" name="Hình Bầu dục 11">
              <a:extLst>
                <a:ext uri="{FF2B5EF4-FFF2-40B4-BE49-F238E27FC236}">
                  <a16:creationId xmlns:a16="http://schemas.microsoft.com/office/drawing/2014/main" id="{41FAC886-6A3C-4F88-A2B6-40DFD12C2238}"/>
                </a:ext>
              </a:extLst>
            </p:cNvPr>
            <p:cNvSpPr/>
            <p:nvPr/>
          </p:nvSpPr>
          <p:spPr>
            <a:xfrm>
              <a:off x="3923203" y="2371058"/>
              <a:ext cx="1788249" cy="179689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82C17AE0-1C27-4185-A8BE-A44AF8E164E1}"/>
                </a:ext>
              </a:extLst>
            </p:cNvPr>
            <p:cNvSpPr txBox="1"/>
            <p:nvPr/>
          </p:nvSpPr>
          <p:spPr>
            <a:xfrm>
              <a:off x="3518168" y="4365523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D3201B14-C800-4A03-BEC8-90ED5DF2814B}"/>
              </a:ext>
            </a:extLst>
          </p:cNvPr>
          <p:cNvGrpSpPr/>
          <p:nvPr/>
        </p:nvGrpSpPr>
        <p:grpSpPr>
          <a:xfrm>
            <a:off x="8628884" y="16712038"/>
            <a:ext cx="2598318" cy="2640797"/>
            <a:chOff x="8628884" y="2371056"/>
            <a:chExt cx="2598318" cy="2640797"/>
          </a:xfrm>
        </p:grpSpPr>
        <p:sp>
          <p:nvSpPr>
            <p:cNvPr id="15" name="Hình Bầu dục 14">
              <a:extLst>
                <a:ext uri="{FF2B5EF4-FFF2-40B4-BE49-F238E27FC236}">
                  <a16:creationId xmlns:a16="http://schemas.microsoft.com/office/drawing/2014/main" id="{A8887E3F-FDEA-4556-B5C5-ABF355131954}"/>
                </a:ext>
              </a:extLst>
            </p:cNvPr>
            <p:cNvSpPr/>
            <p:nvPr/>
          </p:nvSpPr>
          <p:spPr>
            <a:xfrm>
              <a:off x="9033919" y="2371056"/>
              <a:ext cx="1788249" cy="1796895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Hộp Văn bản 15">
              <a:extLst>
                <a:ext uri="{FF2B5EF4-FFF2-40B4-BE49-F238E27FC236}">
                  <a16:creationId xmlns:a16="http://schemas.microsoft.com/office/drawing/2014/main" id="{8C0FA3EB-CEEA-4E16-9FFC-B1BEF69C07AB}"/>
                </a:ext>
              </a:extLst>
            </p:cNvPr>
            <p:cNvSpPr txBox="1"/>
            <p:nvPr/>
          </p:nvSpPr>
          <p:spPr>
            <a:xfrm>
              <a:off x="8628884" y="4365522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Nhóm 16">
            <a:extLst>
              <a:ext uri="{FF2B5EF4-FFF2-40B4-BE49-F238E27FC236}">
                <a16:creationId xmlns:a16="http://schemas.microsoft.com/office/drawing/2014/main" id="{099C27C3-CD09-48A9-B210-ADC675A18982}"/>
              </a:ext>
            </a:extLst>
          </p:cNvPr>
          <p:cNvGrpSpPr/>
          <p:nvPr/>
        </p:nvGrpSpPr>
        <p:grpSpPr>
          <a:xfrm>
            <a:off x="6073526" y="14519950"/>
            <a:ext cx="2598318" cy="2640796"/>
            <a:chOff x="6073526" y="2371057"/>
            <a:chExt cx="2598318" cy="2640796"/>
          </a:xfrm>
        </p:grpSpPr>
        <p:sp>
          <p:nvSpPr>
            <p:cNvPr id="18" name="Hình Bầu dục 17">
              <a:extLst>
                <a:ext uri="{FF2B5EF4-FFF2-40B4-BE49-F238E27FC236}">
                  <a16:creationId xmlns:a16="http://schemas.microsoft.com/office/drawing/2014/main" id="{71F7B1BE-31D3-4171-BEC1-1F797887688E}"/>
                </a:ext>
              </a:extLst>
            </p:cNvPr>
            <p:cNvSpPr/>
            <p:nvPr/>
          </p:nvSpPr>
          <p:spPr>
            <a:xfrm>
              <a:off x="6478561" y="2371057"/>
              <a:ext cx="1788249" cy="1796895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Hộp Văn bản 18">
              <a:extLst>
                <a:ext uri="{FF2B5EF4-FFF2-40B4-BE49-F238E27FC236}">
                  <a16:creationId xmlns:a16="http://schemas.microsoft.com/office/drawing/2014/main" id="{4440EAD4-B0DF-420F-9753-1BDB19B1BB51}"/>
                </a:ext>
              </a:extLst>
            </p:cNvPr>
            <p:cNvSpPr txBox="1"/>
            <p:nvPr/>
          </p:nvSpPr>
          <p:spPr>
            <a:xfrm>
              <a:off x="6073526" y="4365522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Hình Bầu dục 19">
            <a:extLst>
              <a:ext uri="{FF2B5EF4-FFF2-40B4-BE49-F238E27FC236}">
                <a16:creationId xmlns:a16="http://schemas.microsoft.com/office/drawing/2014/main" id="{DC78508C-78E4-4ECE-8F4A-8BF46A9622F2}"/>
              </a:ext>
            </a:extLst>
          </p:cNvPr>
          <p:cNvSpPr/>
          <p:nvPr/>
        </p:nvSpPr>
        <p:spPr>
          <a:xfrm>
            <a:off x="12741825" y="5390223"/>
            <a:ext cx="11058824" cy="10843495"/>
          </a:xfrm>
          <a:prstGeom prst="ellipse">
            <a:avLst/>
          </a:prstGeom>
          <a:solidFill>
            <a:srgbClr val="43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Hình Bầu dục 20">
            <a:extLst>
              <a:ext uri="{FF2B5EF4-FFF2-40B4-BE49-F238E27FC236}">
                <a16:creationId xmlns:a16="http://schemas.microsoft.com/office/drawing/2014/main" id="{CEDBD8CD-0812-4FE8-A435-672D403250BC}"/>
              </a:ext>
            </a:extLst>
          </p:cNvPr>
          <p:cNvSpPr/>
          <p:nvPr/>
        </p:nvSpPr>
        <p:spPr>
          <a:xfrm>
            <a:off x="-5183243" y="-3956365"/>
            <a:ext cx="3401674" cy="3436731"/>
          </a:xfrm>
          <a:prstGeom prst="ellipse">
            <a:avLst/>
          </a:prstGeom>
          <a:solidFill>
            <a:srgbClr val="43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F2758F-9812-1740-32DA-53C8104689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7525" y="2362876"/>
            <a:ext cx="2618734" cy="261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16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931 0.17268 L 0.87904 -0.08426 C 0.85755 -0.15486 0.81601 -0.19051 0.77083 -0.21505 C 0.71888 -0.2426 0.67344 -0.23033 0.63737 -0.18959 L 0.4694 -0.03635 " pathEditMode="relative" rAng="11580000" ptsTypes="AAAAA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23" y="-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358116" y="1052624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9E62DE4-45B6-4EF3-83B1-CE267F030A43}"/>
              </a:ext>
            </a:extLst>
          </p:cNvPr>
          <p:cNvSpPr/>
          <p:nvPr/>
        </p:nvSpPr>
        <p:spPr>
          <a:xfrm>
            <a:off x="9790807" y="2758379"/>
            <a:ext cx="11058824" cy="10843495"/>
          </a:xfrm>
          <a:prstGeom prst="ellipse">
            <a:avLst/>
          </a:prstGeom>
          <a:solidFill>
            <a:srgbClr val="43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E89AF459-BA65-44F7-AC40-2DFA0A502E19}"/>
              </a:ext>
            </a:extLst>
          </p:cNvPr>
          <p:cNvSpPr/>
          <p:nvPr/>
        </p:nvSpPr>
        <p:spPr>
          <a:xfrm>
            <a:off x="-1858152" y="-1711928"/>
            <a:ext cx="3401674" cy="3436731"/>
          </a:xfrm>
          <a:prstGeom prst="ellipse">
            <a:avLst/>
          </a:prstGeom>
          <a:solidFill>
            <a:srgbClr val="43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600E501E-B8FD-4373-B3BC-C2705C889669}"/>
              </a:ext>
            </a:extLst>
          </p:cNvPr>
          <p:cNvGrpSpPr/>
          <p:nvPr/>
        </p:nvGrpSpPr>
        <p:grpSpPr>
          <a:xfrm>
            <a:off x="962810" y="2371059"/>
            <a:ext cx="2598318" cy="2640795"/>
            <a:chOff x="962810" y="2371059"/>
            <a:chExt cx="2598318" cy="2640795"/>
          </a:xfrm>
        </p:grpSpPr>
        <p:sp>
          <p:nvSpPr>
            <p:cNvPr id="8" name="Hình Bầu dục 7">
              <a:extLst>
                <a:ext uri="{FF2B5EF4-FFF2-40B4-BE49-F238E27FC236}">
                  <a16:creationId xmlns:a16="http://schemas.microsoft.com/office/drawing/2014/main" id="{EAD9EC96-AB73-4C86-9058-368A072BB773}"/>
                </a:ext>
              </a:extLst>
            </p:cNvPr>
            <p:cNvSpPr/>
            <p:nvPr/>
          </p:nvSpPr>
          <p:spPr>
            <a:xfrm>
              <a:off x="1367845" y="2371059"/>
              <a:ext cx="1788249" cy="1796895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Hộp Văn bản 14">
              <a:extLst>
                <a:ext uri="{FF2B5EF4-FFF2-40B4-BE49-F238E27FC236}">
                  <a16:creationId xmlns:a16="http://schemas.microsoft.com/office/drawing/2014/main" id="{EB9F96B8-A75A-45C3-AA43-665E415030C3}"/>
                </a:ext>
              </a:extLst>
            </p:cNvPr>
            <p:cNvSpPr txBox="1"/>
            <p:nvPr/>
          </p:nvSpPr>
          <p:spPr>
            <a:xfrm>
              <a:off x="962810" y="4365523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Nguyễn Thành Nhơn</a:t>
              </a:r>
            </a:p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2011060756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Nhóm 19">
            <a:extLst>
              <a:ext uri="{FF2B5EF4-FFF2-40B4-BE49-F238E27FC236}">
                <a16:creationId xmlns:a16="http://schemas.microsoft.com/office/drawing/2014/main" id="{2F34D233-C7BD-4E43-9934-BF8DC0E43D87}"/>
              </a:ext>
            </a:extLst>
          </p:cNvPr>
          <p:cNvGrpSpPr/>
          <p:nvPr/>
        </p:nvGrpSpPr>
        <p:grpSpPr>
          <a:xfrm>
            <a:off x="3518168" y="2371058"/>
            <a:ext cx="2598318" cy="2640796"/>
            <a:chOff x="3518168" y="2371058"/>
            <a:chExt cx="2598318" cy="2640796"/>
          </a:xfrm>
        </p:grpSpPr>
        <p:sp>
          <p:nvSpPr>
            <p:cNvPr id="9" name="Hình Bầu dục 8">
              <a:extLst>
                <a:ext uri="{FF2B5EF4-FFF2-40B4-BE49-F238E27FC236}">
                  <a16:creationId xmlns:a16="http://schemas.microsoft.com/office/drawing/2014/main" id="{D06B905C-4956-4FC3-BF42-88561B3F442B}"/>
                </a:ext>
              </a:extLst>
            </p:cNvPr>
            <p:cNvSpPr/>
            <p:nvPr/>
          </p:nvSpPr>
          <p:spPr>
            <a:xfrm>
              <a:off x="3923203" y="2371058"/>
              <a:ext cx="1788249" cy="179689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Hộp Văn bản 15">
              <a:extLst>
                <a:ext uri="{FF2B5EF4-FFF2-40B4-BE49-F238E27FC236}">
                  <a16:creationId xmlns:a16="http://schemas.microsoft.com/office/drawing/2014/main" id="{3D7654B7-ECCC-4188-8753-C82604D6BA74}"/>
                </a:ext>
              </a:extLst>
            </p:cNvPr>
            <p:cNvSpPr txBox="1"/>
            <p:nvPr/>
          </p:nvSpPr>
          <p:spPr>
            <a:xfrm>
              <a:off x="3518168" y="4365523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Nguyễn Hoàng Phúc</a:t>
              </a:r>
            </a:p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2011064288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FACC54A0-D417-445A-AF21-0D9D82653574}"/>
              </a:ext>
            </a:extLst>
          </p:cNvPr>
          <p:cNvGrpSpPr/>
          <p:nvPr/>
        </p:nvGrpSpPr>
        <p:grpSpPr>
          <a:xfrm>
            <a:off x="8628884" y="2371056"/>
            <a:ext cx="2598318" cy="2640797"/>
            <a:chOff x="8628884" y="2371056"/>
            <a:chExt cx="2598318" cy="2640797"/>
          </a:xfrm>
        </p:grpSpPr>
        <p:sp>
          <p:nvSpPr>
            <p:cNvPr id="11" name="Hình Bầu dục 10">
              <a:extLst>
                <a:ext uri="{FF2B5EF4-FFF2-40B4-BE49-F238E27FC236}">
                  <a16:creationId xmlns:a16="http://schemas.microsoft.com/office/drawing/2014/main" id="{DC6F07F1-0725-47B9-BCEA-3D5FBA7A183F}"/>
                </a:ext>
              </a:extLst>
            </p:cNvPr>
            <p:cNvSpPr/>
            <p:nvPr/>
          </p:nvSpPr>
          <p:spPr>
            <a:xfrm>
              <a:off x="9033919" y="2371056"/>
              <a:ext cx="1788249" cy="1796895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32B2F701-54F1-4DCF-A05B-1F715ECBCFC2}"/>
                </a:ext>
              </a:extLst>
            </p:cNvPr>
            <p:cNvSpPr txBox="1"/>
            <p:nvPr/>
          </p:nvSpPr>
          <p:spPr>
            <a:xfrm>
              <a:off x="8628884" y="4365522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Phan Nhật Trường</a:t>
              </a:r>
            </a:p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2011064504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3509D965-8FBE-4AB9-9435-9BBF62B6F38A}"/>
              </a:ext>
            </a:extLst>
          </p:cNvPr>
          <p:cNvGrpSpPr/>
          <p:nvPr/>
        </p:nvGrpSpPr>
        <p:grpSpPr>
          <a:xfrm>
            <a:off x="6073526" y="2371057"/>
            <a:ext cx="2598318" cy="2640796"/>
            <a:chOff x="6073526" y="2371057"/>
            <a:chExt cx="2598318" cy="2640796"/>
          </a:xfrm>
        </p:grpSpPr>
        <p:sp>
          <p:nvSpPr>
            <p:cNvPr id="10" name="Hình Bầu dục 9">
              <a:extLst>
                <a:ext uri="{FF2B5EF4-FFF2-40B4-BE49-F238E27FC236}">
                  <a16:creationId xmlns:a16="http://schemas.microsoft.com/office/drawing/2014/main" id="{8717A721-D1B5-490F-B57F-64F9F15E20A4}"/>
                </a:ext>
              </a:extLst>
            </p:cNvPr>
            <p:cNvSpPr/>
            <p:nvPr/>
          </p:nvSpPr>
          <p:spPr>
            <a:xfrm>
              <a:off x="6478561" y="2371057"/>
              <a:ext cx="1788249" cy="1796895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80344950-22C3-4976-90CB-F9D1BEB3AB88}"/>
                </a:ext>
              </a:extLst>
            </p:cNvPr>
            <p:cNvSpPr txBox="1"/>
            <p:nvPr/>
          </p:nvSpPr>
          <p:spPr>
            <a:xfrm>
              <a:off x="6073526" y="4365522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Trương Quốc Thái</a:t>
              </a:r>
            </a:p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2011065331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8D23A270-3E9B-4564-89EB-BB64F93AEBFE}"/>
              </a:ext>
            </a:extLst>
          </p:cNvPr>
          <p:cNvSpPr txBox="1"/>
          <p:nvPr/>
        </p:nvSpPr>
        <p:spPr>
          <a:xfrm>
            <a:off x="428388" y="8439571"/>
            <a:ext cx="41614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để thuyết trình</a:t>
            </a:r>
            <a:endParaRPr lang="vi-VN" sz="5400" b="1">
              <a:solidFill>
                <a:srgbClr val="438A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0898A11D-E332-4996-88CC-15F672617581}"/>
              </a:ext>
            </a:extLst>
          </p:cNvPr>
          <p:cNvSpPr/>
          <p:nvPr/>
        </p:nvSpPr>
        <p:spPr>
          <a:xfrm rot="8846996">
            <a:off x="5704972" y="15483091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2C81ACAD-017F-4F91-9DD1-96E71DAB1F12}"/>
              </a:ext>
            </a:extLst>
          </p:cNvPr>
          <p:cNvSpPr txBox="1"/>
          <p:nvPr/>
        </p:nvSpPr>
        <p:spPr>
          <a:xfrm>
            <a:off x="428388" y="12127002"/>
            <a:ext cx="4676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Chủ đề thuyết trình</a:t>
            </a:r>
            <a:endParaRPr lang="vi-VN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B0B5B9EB-73A0-4CDC-BC20-A6C0761E1B2F}"/>
              </a:ext>
            </a:extLst>
          </p:cNvPr>
          <p:cNvSpPr txBox="1"/>
          <p:nvPr/>
        </p:nvSpPr>
        <p:spPr>
          <a:xfrm>
            <a:off x="488780" y="13586608"/>
            <a:ext cx="447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Ghi chú nội dung thuyết trình…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Kiểu 3D 27" descr="Laptop - Windows menu">
                <a:extLst>
                  <a:ext uri="{FF2B5EF4-FFF2-40B4-BE49-F238E27FC236}">
                    <a16:creationId xmlns:a16="http://schemas.microsoft.com/office/drawing/2014/main" id="{052A1FD6-7404-4D06-9016-B6101DA893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2470090"/>
                  </p:ext>
                </p:extLst>
              </p:nvPr>
            </p:nvGraphicFramePr>
            <p:xfrm>
              <a:off x="5425921" y="8823366"/>
              <a:ext cx="6319831" cy="472788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319831" cy="4727880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2662767" ay="-4423530" az="-259253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0109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Kiểu 3D 27" descr="Laptop - Windows menu">
                <a:extLst>
                  <a:ext uri="{FF2B5EF4-FFF2-40B4-BE49-F238E27FC236}">
                    <a16:creationId xmlns:a16="http://schemas.microsoft.com/office/drawing/2014/main" id="{052A1FD6-7404-4D06-9016-B6101DA89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5921" y="8823366"/>
                <a:ext cx="6319831" cy="472788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Hình Bầu dục 25">
            <a:extLst>
              <a:ext uri="{FF2B5EF4-FFF2-40B4-BE49-F238E27FC236}">
                <a16:creationId xmlns:a16="http://schemas.microsoft.com/office/drawing/2014/main" id="{07045460-965E-4DE2-9BB3-C43C079BBD0E}"/>
              </a:ext>
            </a:extLst>
          </p:cNvPr>
          <p:cNvSpPr/>
          <p:nvPr/>
        </p:nvSpPr>
        <p:spPr>
          <a:xfrm rot="8846996">
            <a:off x="9888949" y="10463841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Hình Bầu dục 28">
            <a:extLst>
              <a:ext uri="{FF2B5EF4-FFF2-40B4-BE49-F238E27FC236}">
                <a16:creationId xmlns:a16="http://schemas.microsoft.com/office/drawing/2014/main" id="{98F156D6-E92A-469A-8737-6AC439073958}"/>
              </a:ext>
            </a:extLst>
          </p:cNvPr>
          <p:cNvSpPr/>
          <p:nvPr/>
        </p:nvSpPr>
        <p:spPr>
          <a:xfrm rot="8846996">
            <a:off x="4874332" y="7210898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DB8C478B-4B49-4105-81A6-1D65618C559C}"/>
              </a:ext>
            </a:extLst>
          </p:cNvPr>
          <p:cNvSpPr txBox="1"/>
          <p:nvPr/>
        </p:nvSpPr>
        <p:spPr>
          <a:xfrm>
            <a:off x="5991223" y="-4910039"/>
            <a:ext cx="2868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Group Name</a:t>
            </a:r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Hình Bầu dục 30">
            <a:extLst>
              <a:ext uri="{FF2B5EF4-FFF2-40B4-BE49-F238E27FC236}">
                <a16:creationId xmlns:a16="http://schemas.microsoft.com/office/drawing/2014/main" id="{6C47843C-DAF3-4FA6-8375-EAF2611898DF}"/>
              </a:ext>
            </a:extLst>
          </p:cNvPr>
          <p:cNvSpPr/>
          <p:nvPr/>
        </p:nvSpPr>
        <p:spPr>
          <a:xfrm>
            <a:off x="4820770" y="-4910039"/>
            <a:ext cx="1084729" cy="1080247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DBD08E1B-0D6E-4EDD-AF5E-6BD6EDD41198}"/>
              </a:ext>
            </a:extLst>
          </p:cNvPr>
          <p:cNvSpPr txBox="1"/>
          <p:nvPr/>
        </p:nvSpPr>
        <p:spPr>
          <a:xfrm>
            <a:off x="6036880" y="-436991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Môn học thuyết trình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688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Hình chữ nhật: Góc Tròn 11">
            <a:extLst>
              <a:ext uri="{FF2B5EF4-FFF2-40B4-BE49-F238E27FC236}">
                <a16:creationId xmlns:a16="http://schemas.microsoft.com/office/drawing/2014/main" id="{0A46E337-DA7F-AE60-BC5F-90899A5B3EC8}"/>
              </a:ext>
            </a:extLst>
          </p:cNvPr>
          <p:cNvSpPr/>
          <p:nvPr/>
        </p:nvSpPr>
        <p:spPr>
          <a:xfrm>
            <a:off x="121460" y="3815304"/>
            <a:ext cx="9367571" cy="1533459"/>
          </a:xfrm>
          <a:prstGeom prst="roundRect">
            <a:avLst>
              <a:gd name="adj" fmla="val 1254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62C45F4-1444-23F2-8613-D6825E048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4" t="1034" r="824" b="33461"/>
          <a:stretch/>
        </p:blipFill>
        <p:spPr>
          <a:xfrm>
            <a:off x="52832" y="3638904"/>
            <a:ext cx="2903200" cy="190171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C128CE1-8928-4E18-4EE2-32A2900239B3}"/>
              </a:ext>
            </a:extLst>
          </p:cNvPr>
          <p:cNvSpPr txBox="1"/>
          <p:nvPr/>
        </p:nvSpPr>
        <p:spPr>
          <a:xfrm>
            <a:off x="2415416" y="4034431"/>
            <a:ext cx="411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358116" y="-2706576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9E62DE4-45B6-4EF3-83B1-CE267F030A43}"/>
              </a:ext>
            </a:extLst>
          </p:cNvPr>
          <p:cNvSpPr/>
          <p:nvPr/>
        </p:nvSpPr>
        <p:spPr>
          <a:xfrm rot="8846996">
            <a:off x="6308674" y="-1713953"/>
            <a:ext cx="11058824" cy="1084349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600E501E-B8FD-4373-B3BC-C2705C889669}"/>
              </a:ext>
            </a:extLst>
          </p:cNvPr>
          <p:cNvGrpSpPr/>
          <p:nvPr/>
        </p:nvGrpSpPr>
        <p:grpSpPr>
          <a:xfrm>
            <a:off x="-11947318" y="2371059"/>
            <a:ext cx="2598318" cy="2640795"/>
            <a:chOff x="962810" y="2371059"/>
            <a:chExt cx="2598318" cy="2640795"/>
          </a:xfrm>
        </p:grpSpPr>
        <p:sp>
          <p:nvSpPr>
            <p:cNvPr id="8" name="Hình Bầu dục 7">
              <a:extLst>
                <a:ext uri="{FF2B5EF4-FFF2-40B4-BE49-F238E27FC236}">
                  <a16:creationId xmlns:a16="http://schemas.microsoft.com/office/drawing/2014/main" id="{EAD9EC96-AB73-4C86-9058-368A072BB773}"/>
                </a:ext>
              </a:extLst>
            </p:cNvPr>
            <p:cNvSpPr/>
            <p:nvPr/>
          </p:nvSpPr>
          <p:spPr>
            <a:xfrm>
              <a:off x="1367845" y="2371059"/>
              <a:ext cx="1788249" cy="179689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Hộp Văn bản 14">
              <a:extLst>
                <a:ext uri="{FF2B5EF4-FFF2-40B4-BE49-F238E27FC236}">
                  <a16:creationId xmlns:a16="http://schemas.microsoft.com/office/drawing/2014/main" id="{EB9F96B8-A75A-45C3-AA43-665E415030C3}"/>
                </a:ext>
              </a:extLst>
            </p:cNvPr>
            <p:cNvSpPr txBox="1"/>
            <p:nvPr/>
          </p:nvSpPr>
          <p:spPr>
            <a:xfrm>
              <a:off x="962810" y="4365523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Nhóm 19">
            <a:extLst>
              <a:ext uri="{FF2B5EF4-FFF2-40B4-BE49-F238E27FC236}">
                <a16:creationId xmlns:a16="http://schemas.microsoft.com/office/drawing/2014/main" id="{2F34D233-C7BD-4E43-9934-BF8DC0E43D87}"/>
              </a:ext>
            </a:extLst>
          </p:cNvPr>
          <p:cNvGrpSpPr/>
          <p:nvPr/>
        </p:nvGrpSpPr>
        <p:grpSpPr>
          <a:xfrm>
            <a:off x="-5194032" y="2371058"/>
            <a:ext cx="2598318" cy="2640796"/>
            <a:chOff x="3518168" y="2371058"/>
            <a:chExt cx="2598318" cy="2640796"/>
          </a:xfrm>
        </p:grpSpPr>
        <p:sp>
          <p:nvSpPr>
            <p:cNvPr id="9" name="Hình Bầu dục 8">
              <a:extLst>
                <a:ext uri="{FF2B5EF4-FFF2-40B4-BE49-F238E27FC236}">
                  <a16:creationId xmlns:a16="http://schemas.microsoft.com/office/drawing/2014/main" id="{D06B905C-4956-4FC3-BF42-88561B3F442B}"/>
                </a:ext>
              </a:extLst>
            </p:cNvPr>
            <p:cNvSpPr/>
            <p:nvPr/>
          </p:nvSpPr>
          <p:spPr>
            <a:xfrm>
              <a:off x="3923203" y="2371058"/>
              <a:ext cx="1788249" cy="1796895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Hộp Văn bản 15">
              <a:extLst>
                <a:ext uri="{FF2B5EF4-FFF2-40B4-BE49-F238E27FC236}">
                  <a16:creationId xmlns:a16="http://schemas.microsoft.com/office/drawing/2014/main" id="{3D7654B7-ECCC-4188-8753-C82604D6BA74}"/>
                </a:ext>
              </a:extLst>
            </p:cNvPr>
            <p:cNvSpPr txBox="1"/>
            <p:nvPr/>
          </p:nvSpPr>
          <p:spPr>
            <a:xfrm>
              <a:off x="3518168" y="4365523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FACC54A0-D417-445A-AF21-0D9D82653574}"/>
              </a:ext>
            </a:extLst>
          </p:cNvPr>
          <p:cNvGrpSpPr/>
          <p:nvPr/>
        </p:nvGrpSpPr>
        <p:grpSpPr>
          <a:xfrm>
            <a:off x="22154384" y="2371056"/>
            <a:ext cx="2598318" cy="2640797"/>
            <a:chOff x="8628884" y="2371056"/>
            <a:chExt cx="2598318" cy="2640797"/>
          </a:xfrm>
        </p:grpSpPr>
        <p:sp>
          <p:nvSpPr>
            <p:cNvPr id="11" name="Hình Bầu dục 10">
              <a:extLst>
                <a:ext uri="{FF2B5EF4-FFF2-40B4-BE49-F238E27FC236}">
                  <a16:creationId xmlns:a16="http://schemas.microsoft.com/office/drawing/2014/main" id="{DC6F07F1-0725-47B9-BCEA-3D5FBA7A183F}"/>
                </a:ext>
              </a:extLst>
            </p:cNvPr>
            <p:cNvSpPr/>
            <p:nvPr/>
          </p:nvSpPr>
          <p:spPr>
            <a:xfrm>
              <a:off x="9033919" y="2371056"/>
              <a:ext cx="1788249" cy="1796895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32B2F701-54F1-4DCF-A05B-1F715ECBCFC2}"/>
                </a:ext>
              </a:extLst>
            </p:cNvPr>
            <p:cNvSpPr txBox="1"/>
            <p:nvPr/>
          </p:nvSpPr>
          <p:spPr>
            <a:xfrm>
              <a:off x="8628884" y="4365522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3509D965-8FBE-4AB9-9435-9BBF62B6F38A}"/>
              </a:ext>
            </a:extLst>
          </p:cNvPr>
          <p:cNvGrpSpPr/>
          <p:nvPr/>
        </p:nvGrpSpPr>
        <p:grpSpPr>
          <a:xfrm>
            <a:off x="16817726" y="2371057"/>
            <a:ext cx="2598318" cy="2640796"/>
            <a:chOff x="6073526" y="2371057"/>
            <a:chExt cx="2598318" cy="2640796"/>
          </a:xfrm>
        </p:grpSpPr>
        <p:sp>
          <p:nvSpPr>
            <p:cNvPr id="10" name="Hình Bầu dục 9">
              <a:extLst>
                <a:ext uri="{FF2B5EF4-FFF2-40B4-BE49-F238E27FC236}">
                  <a16:creationId xmlns:a16="http://schemas.microsoft.com/office/drawing/2014/main" id="{8717A721-D1B5-490F-B57F-64F9F15E20A4}"/>
                </a:ext>
              </a:extLst>
            </p:cNvPr>
            <p:cNvSpPr/>
            <p:nvPr/>
          </p:nvSpPr>
          <p:spPr>
            <a:xfrm>
              <a:off x="6478561" y="2371057"/>
              <a:ext cx="1788249" cy="1796895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80344950-22C3-4976-90CB-F9D1BEB3AB88}"/>
                </a:ext>
              </a:extLst>
            </p:cNvPr>
            <p:cNvSpPr txBox="1"/>
            <p:nvPr/>
          </p:nvSpPr>
          <p:spPr>
            <a:xfrm>
              <a:off x="6073526" y="4365522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Mã Sinh Viên 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68F60010-C77E-413E-9B98-B4655E23E3FD}"/>
              </a:ext>
            </a:extLst>
          </p:cNvPr>
          <p:cNvSpPr/>
          <p:nvPr/>
        </p:nvSpPr>
        <p:spPr>
          <a:xfrm rot="8846996">
            <a:off x="5353520" y="659788"/>
            <a:ext cx="1645855" cy="165436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428388" y="901357"/>
            <a:ext cx="58800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 Trình Trên Môi Trường Windows</a:t>
            </a:r>
            <a:endParaRPr lang="vi-VN" sz="5400" b="1">
              <a:solidFill>
                <a:srgbClr val="438A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900434A8-DF03-448F-833D-BDB83F07BB37}"/>
              </a:ext>
            </a:extLst>
          </p:cNvPr>
          <p:cNvSpPr/>
          <p:nvPr/>
        </p:nvSpPr>
        <p:spPr>
          <a:xfrm rot="8846996">
            <a:off x="6616753" y="4858066"/>
            <a:ext cx="1660730" cy="1631067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5207998"/>
                  </p:ext>
                </p:extLst>
              </p:nvPr>
            </p:nvGraphicFramePr>
            <p:xfrm>
              <a:off x="5598558" y="50203"/>
              <a:ext cx="5974558" cy="550715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974558" cy="5507159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193331" ay="1233875" az="43453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7010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8558" y="50203"/>
                <a:ext cx="5974558" cy="5507159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7508BD27-C3F5-42B6-B3BC-5ECD858955C0}"/>
              </a:ext>
            </a:extLst>
          </p:cNvPr>
          <p:cNvSpPr/>
          <p:nvPr/>
        </p:nvSpPr>
        <p:spPr>
          <a:xfrm rot="8846996">
            <a:off x="9888949" y="1861600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Hình Bầu dục 25">
            <a:extLst>
              <a:ext uri="{FF2B5EF4-FFF2-40B4-BE49-F238E27FC236}">
                <a16:creationId xmlns:a16="http://schemas.microsoft.com/office/drawing/2014/main" id="{E378D0AB-8528-4749-95F8-834D9D014C0B}"/>
              </a:ext>
            </a:extLst>
          </p:cNvPr>
          <p:cNvSpPr/>
          <p:nvPr/>
        </p:nvSpPr>
        <p:spPr>
          <a:xfrm>
            <a:off x="-3401674" y="-2677079"/>
            <a:ext cx="3401674" cy="3436731"/>
          </a:xfrm>
          <a:prstGeom prst="ellipse">
            <a:avLst/>
          </a:prstGeom>
          <a:solidFill>
            <a:srgbClr val="43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44" name="Nhóm 43">
            <a:extLst>
              <a:ext uri="{FF2B5EF4-FFF2-40B4-BE49-F238E27FC236}">
                <a16:creationId xmlns:a16="http://schemas.microsoft.com/office/drawing/2014/main" id="{E90CA35F-6914-4DD9-B053-F3D74A94C57F}"/>
              </a:ext>
            </a:extLst>
          </p:cNvPr>
          <p:cNvGrpSpPr/>
          <p:nvPr/>
        </p:nvGrpSpPr>
        <p:grpSpPr>
          <a:xfrm>
            <a:off x="2844382" y="20954414"/>
            <a:ext cx="2242918" cy="1480524"/>
            <a:chOff x="2844382" y="4901614"/>
            <a:chExt cx="2242918" cy="1480524"/>
          </a:xfrm>
        </p:grpSpPr>
        <p:sp>
          <p:nvSpPr>
            <p:cNvPr id="45" name="Hình chữ nhật: Góc Tròn 44">
              <a:extLst>
                <a:ext uri="{FF2B5EF4-FFF2-40B4-BE49-F238E27FC236}">
                  <a16:creationId xmlns:a16="http://schemas.microsoft.com/office/drawing/2014/main" id="{154BE8D9-0FCB-435D-8DDF-D7E25F41C683}"/>
                </a:ext>
              </a:extLst>
            </p:cNvPr>
            <p:cNvSpPr/>
            <p:nvPr/>
          </p:nvSpPr>
          <p:spPr>
            <a:xfrm>
              <a:off x="2844382" y="4901614"/>
              <a:ext cx="2242918" cy="1480524"/>
            </a:xfrm>
            <a:prstGeom prst="roundRect">
              <a:avLst>
                <a:gd name="adj" fmla="val 858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6" name="Hộp Văn bản 45">
              <a:extLst>
                <a:ext uri="{FF2B5EF4-FFF2-40B4-BE49-F238E27FC236}">
                  <a16:creationId xmlns:a16="http://schemas.microsoft.com/office/drawing/2014/main" id="{B352A276-9D18-48C3-829A-F405BF4AFDE3}"/>
                </a:ext>
              </a:extLst>
            </p:cNvPr>
            <p:cNvSpPr txBox="1"/>
            <p:nvPr/>
          </p:nvSpPr>
          <p:spPr>
            <a:xfrm>
              <a:off x="3358114" y="5099354"/>
              <a:ext cx="15736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lang="vi-VN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7" name="Hình ảnh 46">
              <a:extLst>
                <a:ext uri="{FF2B5EF4-FFF2-40B4-BE49-F238E27FC236}">
                  <a16:creationId xmlns:a16="http://schemas.microsoft.com/office/drawing/2014/main" id="{61E45979-DB31-49B5-ADBB-2D738F1E2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506" y="4965667"/>
              <a:ext cx="767741" cy="7677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3576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ình chữ nhật: Góc Tròn 11">
            <a:extLst>
              <a:ext uri="{FF2B5EF4-FFF2-40B4-BE49-F238E27FC236}">
                <a16:creationId xmlns:a16="http://schemas.microsoft.com/office/drawing/2014/main" id="{15125873-549D-F2F6-8415-75BE2A37B99A}"/>
              </a:ext>
            </a:extLst>
          </p:cNvPr>
          <p:cNvSpPr/>
          <p:nvPr/>
        </p:nvSpPr>
        <p:spPr>
          <a:xfrm>
            <a:off x="142794" y="113013"/>
            <a:ext cx="9367571" cy="1533459"/>
          </a:xfrm>
          <a:prstGeom prst="roundRect">
            <a:avLst>
              <a:gd name="adj" fmla="val 1254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9E62DE4-45B6-4EF3-83B1-CE267F030A43}"/>
              </a:ext>
            </a:extLst>
          </p:cNvPr>
          <p:cNvSpPr/>
          <p:nvPr/>
        </p:nvSpPr>
        <p:spPr>
          <a:xfrm rot="20727156">
            <a:off x="5458215" y="-2113654"/>
            <a:ext cx="11058824" cy="1084349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68F60010-C77E-413E-9B98-B4655E23E3FD}"/>
              </a:ext>
            </a:extLst>
          </p:cNvPr>
          <p:cNvSpPr/>
          <p:nvPr/>
        </p:nvSpPr>
        <p:spPr>
          <a:xfrm rot="8846996">
            <a:off x="8591854" y="374909"/>
            <a:ext cx="1645855" cy="165436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900434A8-DF03-448F-833D-BDB83F07BB37}"/>
              </a:ext>
            </a:extLst>
          </p:cNvPr>
          <p:cNvSpPr/>
          <p:nvPr/>
        </p:nvSpPr>
        <p:spPr>
          <a:xfrm rot="8846996">
            <a:off x="5429194" y="3437201"/>
            <a:ext cx="1660730" cy="1631067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5526851"/>
                  </p:ext>
                </p:extLst>
              </p:nvPr>
            </p:nvGraphicFramePr>
            <p:xfrm>
              <a:off x="6556175" y="-376024"/>
              <a:ext cx="5717211" cy="499423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717211" cy="4994236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128057" ay="-525846" az="-17816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0109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6175" y="-376024"/>
                <a:ext cx="5717211" cy="4994236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7508BD27-C3F5-42B6-B3BC-5ECD858955C0}"/>
              </a:ext>
            </a:extLst>
          </p:cNvPr>
          <p:cNvSpPr/>
          <p:nvPr/>
        </p:nvSpPr>
        <p:spPr>
          <a:xfrm rot="8846996">
            <a:off x="10634850" y="3878215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B46F37DD-B348-44AD-B7A7-5CD07999AFE6}"/>
              </a:ext>
            </a:extLst>
          </p:cNvPr>
          <p:cNvSpPr/>
          <p:nvPr/>
        </p:nvSpPr>
        <p:spPr>
          <a:xfrm>
            <a:off x="263165" y="2187855"/>
            <a:ext cx="6293009" cy="4194283"/>
          </a:xfrm>
          <a:prstGeom prst="roundRect">
            <a:avLst>
              <a:gd name="adj" fmla="val 1254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1FC558-EA6E-01ED-DB68-D557456F42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4" t="1034" r="824" b="33461"/>
          <a:stretch/>
        </p:blipFill>
        <p:spPr>
          <a:xfrm>
            <a:off x="74166" y="-63387"/>
            <a:ext cx="2903200" cy="1901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322000-A47C-8C4E-DDF4-ACE6E08715D6}"/>
              </a:ext>
            </a:extLst>
          </p:cNvPr>
          <p:cNvSpPr txBox="1"/>
          <p:nvPr/>
        </p:nvSpPr>
        <p:spPr>
          <a:xfrm>
            <a:off x="2436750" y="332140"/>
            <a:ext cx="4119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58C6EE-2B9C-238C-8381-7F372C43004F}"/>
              </a:ext>
            </a:extLst>
          </p:cNvPr>
          <p:cNvSpPr txBox="1"/>
          <p:nvPr/>
        </p:nvSpPr>
        <p:spPr>
          <a:xfrm>
            <a:off x="670449" y="2363221"/>
            <a:ext cx="6082930" cy="379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</a:p>
          <a:p>
            <a:pPr>
              <a:lnSpc>
                <a:spcPct val="200000"/>
              </a:lnSpc>
            </a:pPr>
            <a:r>
              <a:rPr lang="en-US" sz="36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3600" b="1" kern="1200">
                <a:solidFill>
                  <a:srgbClr val="438A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Tổng Quan về Docker</a:t>
            </a:r>
            <a:endParaRPr lang="en-US" sz="3600" b="1">
              <a:solidFill>
                <a:srgbClr val="438AF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3600" b="1" kern="1200">
                <a:solidFill>
                  <a:srgbClr val="438A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Kiến Trúc Docker</a:t>
            </a:r>
            <a:endParaRPr lang="en-US" sz="3600" b="1">
              <a:solidFill>
                <a:srgbClr val="438AF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36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3600" b="1" kern="1200">
                <a:solidFill>
                  <a:srgbClr val="438A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Demo</a:t>
            </a:r>
            <a:endParaRPr lang="en-US" sz="3600" b="1">
              <a:solidFill>
                <a:srgbClr val="438AF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208982-C90A-FFF4-0BAC-137DFCAE0B4E}"/>
              </a:ext>
            </a:extLst>
          </p:cNvPr>
          <p:cNvGrpSpPr/>
          <p:nvPr/>
        </p:nvGrpSpPr>
        <p:grpSpPr>
          <a:xfrm>
            <a:off x="8944652" y="6263368"/>
            <a:ext cx="1449439" cy="338358"/>
            <a:chOff x="8944652" y="6263368"/>
            <a:chExt cx="1449439" cy="33835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9E07B8D-11C4-E269-B450-9E6E9D225013}"/>
                </a:ext>
              </a:extLst>
            </p:cNvPr>
            <p:cNvSpPr/>
            <p:nvPr/>
          </p:nvSpPr>
          <p:spPr>
            <a:xfrm>
              <a:off x="9304629" y="6263368"/>
              <a:ext cx="1089462" cy="338358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ln>
                    <a:solidFill>
                      <a:schemeClr val="tx1"/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A2CAFD-5608-4163-9318-03B6B3F0D727}"/>
                </a:ext>
              </a:extLst>
            </p:cNvPr>
            <p:cNvSpPr/>
            <p:nvPr/>
          </p:nvSpPr>
          <p:spPr>
            <a:xfrm>
              <a:off x="8944652" y="6271867"/>
              <a:ext cx="310438" cy="3213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9854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-236732" y="-505504"/>
            <a:ext cx="13089131" cy="7581449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476617" y="75825"/>
            <a:ext cx="10082916" cy="6620279"/>
          </a:xfrm>
          <a:prstGeom prst="roundRect">
            <a:avLst>
              <a:gd name="adj" fmla="val 65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" name="Hộp Văn bản 1">
            <a:extLst>
              <a:ext uri="{FF2B5EF4-FFF2-40B4-BE49-F238E27FC236}">
                <a16:creationId xmlns:a16="http://schemas.microsoft.com/office/drawing/2014/main" id="{1AAD5E2E-DFD5-2423-FB27-3C9B74122FD9}"/>
              </a:ext>
            </a:extLst>
          </p:cNvPr>
          <p:cNvSpPr txBox="1"/>
          <p:nvPr/>
        </p:nvSpPr>
        <p:spPr>
          <a:xfrm>
            <a:off x="1323906" y="425453"/>
            <a:ext cx="7980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1.Tổng Quan về Docker</a:t>
            </a:r>
            <a:endParaRPr lang="vi-VN" sz="5400" b="1">
              <a:solidFill>
                <a:srgbClr val="438A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ình Bầu dục 23">
            <a:extLst>
              <a:ext uri="{FF2B5EF4-FFF2-40B4-BE49-F238E27FC236}">
                <a16:creationId xmlns:a16="http://schemas.microsoft.com/office/drawing/2014/main" id="{98DFAE82-4D22-CB57-C71A-4EE317DD5CC2}"/>
              </a:ext>
            </a:extLst>
          </p:cNvPr>
          <p:cNvSpPr/>
          <p:nvPr/>
        </p:nvSpPr>
        <p:spPr>
          <a:xfrm rot="18172324">
            <a:off x="9062485" y="1260271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23">
            <a:extLst>
              <a:ext uri="{FF2B5EF4-FFF2-40B4-BE49-F238E27FC236}">
                <a16:creationId xmlns:a16="http://schemas.microsoft.com/office/drawing/2014/main" id="{7029F1C0-E99F-E66D-FAD4-9C6D12A6CEBF}"/>
              </a:ext>
            </a:extLst>
          </p:cNvPr>
          <p:cNvSpPr/>
          <p:nvPr/>
        </p:nvSpPr>
        <p:spPr>
          <a:xfrm rot="18172324">
            <a:off x="9993870" y="3235547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ình Bầu dục 23">
            <a:extLst>
              <a:ext uri="{FF2B5EF4-FFF2-40B4-BE49-F238E27FC236}">
                <a16:creationId xmlns:a16="http://schemas.microsoft.com/office/drawing/2014/main" id="{3D7639ED-64FD-2974-E252-513FD19FC002}"/>
              </a:ext>
            </a:extLst>
          </p:cNvPr>
          <p:cNvSpPr/>
          <p:nvPr/>
        </p:nvSpPr>
        <p:spPr>
          <a:xfrm rot="18172324">
            <a:off x="11068190" y="4976305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CF0854-C15D-B279-ECF4-65B548B79ED9}"/>
              </a:ext>
            </a:extLst>
          </p:cNvPr>
          <p:cNvSpPr txBox="1"/>
          <p:nvPr/>
        </p:nvSpPr>
        <p:spPr>
          <a:xfrm>
            <a:off x="1365492" y="999741"/>
            <a:ext cx="696277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Docker là gì ?</a:t>
            </a:r>
            <a:endParaRPr lang="en-US" sz="160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 n</a:t>
            </a:r>
            <a:r>
              <a:rPr lang="vi-VN" sz="240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ền tảng mở hỗ trợ trong việc phát triển, vận chuyển và khởi chạy ứng dụng. </a:t>
            </a:r>
            <a:endParaRPr lang="en-US" sz="240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vi-VN" sz="240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ung cấp khả năng đóng gói và khởi chạy ứng dụng trên môi trường độc lập</a:t>
            </a:r>
            <a:r>
              <a:rPr lang="en-US" sz="240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MY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E53896-D370-62F1-86C9-1B59EEC82DCA}"/>
              </a:ext>
            </a:extLst>
          </p:cNvPr>
          <p:cNvGrpSpPr/>
          <p:nvPr/>
        </p:nvGrpSpPr>
        <p:grpSpPr>
          <a:xfrm>
            <a:off x="8944652" y="6263368"/>
            <a:ext cx="1449439" cy="338358"/>
            <a:chOff x="8944652" y="6263368"/>
            <a:chExt cx="1449439" cy="33835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DC98865-4E86-F5D8-3529-EA6AC89CBAE3}"/>
                </a:ext>
              </a:extLst>
            </p:cNvPr>
            <p:cNvSpPr/>
            <p:nvPr/>
          </p:nvSpPr>
          <p:spPr>
            <a:xfrm>
              <a:off x="9304629" y="6263368"/>
              <a:ext cx="1089462" cy="338358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ln>
                    <a:solidFill>
                      <a:schemeClr val="tx1"/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5019923-645A-9A52-CF1F-93E0D8513896}"/>
                </a:ext>
              </a:extLst>
            </p:cNvPr>
            <p:cNvSpPr/>
            <p:nvPr/>
          </p:nvSpPr>
          <p:spPr>
            <a:xfrm>
              <a:off x="8944652" y="6271867"/>
              <a:ext cx="310438" cy="3213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007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-236732" y="-365804"/>
            <a:ext cx="13089131" cy="7581449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455687" y="104774"/>
            <a:ext cx="10082916" cy="6620279"/>
          </a:xfrm>
          <a:prstGeom prst="roundRect">
            <a:avLst>
              <a:gd name="adj" fmla="val 65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2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4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MY" dirty="0"/>
          </a:p>
        </p:txBody>
      </p:sp>
      <p:sp>
        <p:nvSpPr>
          <p:cNvPr id="6" name="Hộp Văn bản 1">
            <a:extLst>
              <a:ext uri="{FF2B5EF4-FFF2-40B4-BE49-F238E27FC236}">
                <a16:creationId xmlns:a16="http://schemas.microsoft.com/office/drawing/2014/main" id="{1AAD5E2E-DFD5-2423-FB27-3C9B74122FD9}"/>
              </a:ext>
            </a:extLst>
          </p:cNvPr>
          <p:cNvSpPr txBox="1"/>
          <p:nvPr/>
        </p:nvSpPr>
        <p:spPr>
          <a:xfrm>
            <a:off x="1323906" y="425453"/>
            <a:ext cx="7980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rgbClr val="438A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1.Tổng Quan về Docker</a:t>
            </a:r>
            <a:endParaRPr lang="vi-VN" sz="5400" b="1">
              <a:solidFill>
                <a:srgbClr val="438A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ình Bầu dục 23">
            <a:extLst>
              <a:ext uri="{FF2B5EF4-FFF2-40B4-BE49-F238E27FC236}">
                <a16:creationId xmlns:a16="http://schemas.microsoft.com/office/drawing/2014/main" id="{98DFAE82-4D22-CB57-C71A-4EE317DD5CC2}"/>
              </a:ext>
            </a:extLst>
          </p:cNvPr>
          <p:cNvSpPr/>
          <p:nvPr/>
        </p:nvSpPr>
        <p:spPr>
          <a:xfrm rot="18172324">
            <a:off x="11210273" y="1300851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23">
            <a:extLst>
              <a:ext uri="{FF2B5EF4-FFF2-40B4-BE49-F238E27FC236}">
                <a16:creationId xmlns:a16="http://schemas.microsoft.com/office/drawing/2014/main" id="{7029F1C0-E99F-E66D-FAD4-9C6D12A6CEBF}"/>
              </a:ext>
            </a:extLst>
          </p:cNvPr>
          <p:cNvSpPr/>
          <p:nvPr/>
        </p:nvSpPr>
        <p:spPr>
          <a:xfrm rot="18172324">
            <a:off x="9241973" y="2881708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ình Bầu dục 23">
            <a:extLst>
              <a:ext uri="{FF2B5EF4-FFF2-40B4-BE49-F238E27FC236}">
                <a16:creationId xmlns:a16="http://schemas.microsoft.com/office/drawing/2014/main" id="{3D7639ED-64FD-2974-E252-513FD19FC002}"/>
              </a:ext>
            </a:extLst>
          </p:cNvPr>
          <p:cNvSpPr/>
          <p:nvPr/>
        </p:nvSpPr>
        <p:spPr>
          <a:xfrm rot="18172324">
            <a:off x="11068190" y="4976305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663A9C-9D13-D774-A9E3-D1CF0DD999A4}"/>
              </a:ext>
            </a:extLst>
          </p:cNvPr>
          <p:cNvSpPr txBox="1"/>
          <p:nvPr/>
        </p:nvSpPr>
        <p:spPr>
          <a:xfrm>
            <a:off x="1317748" y="1638300"/>
            <a:ext cx="8740652" cy="4075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 </a:t>
            </a:r>
            <a:r>
              <a:rPr lang="vi-VN" sz="36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Lợi ích việc sử dụng Docker</a:t>
            </a:r>
            <a:endParaRPr lang="en-US" sz="360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8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Dễ ứng dụng</a:t>
            </a:r>
            <a:r>
              <a:rPr lang="en-US" sz="28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8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Gần với </a:t>
            </a:r>
            <a:r>
              <a:rPr lang="en-US" sz="2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G</a:t>
            </a:r>
            <a:r>
              <a:rPr lang="vi-VN" sz="2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ithub</a:t>
            </a:r>
            <a:r>
              <a:rPr lang="en-US" sz="280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8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Linh động</a:t>
            </a:r>
            <a:r>
              <a:rPr lang="en-US" sz="28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Sharing.</a:t>
            </a:r>
            <a:endParaRPr lang="en-US" sz="2800" i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Khả năng di động.</a:t>
            </a:r>
            <a:endParaRPr lang="en-US" sz="280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Hình ảnh 47">
            <a:extLst>
              <a:ext uri="{FF2B5EF4-FFF2-40B4-BE49-F238E27FC236}">
                <a16:creationId xmlns:a16="http://schemas.microsoft.com/office/drawing/2014/main" id="{3DE6D6BF-B64A-A758-02FE-84F0625A7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34" y="238038"/>
            <a:ext cx="1091782" cy="109178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CDF0AFF-47D9-53DB-8F98-4E5537B9548F}"/>
              </a:ext>
            </a:extLst>
          </p:cNvPr>
          <p:cNvGrpSpPr/>
          <p:nvPr/>
        </p:nvGrpSpPr>
        <p:grpSpPr>
          <a:xfrm>
            <a:off x="8716052" y="6309542"/>
            <a:ext cx="1449439" cy="338358"/>
            <a:chOff x="8944652" y="6263368"/>
            <a:chExt cx="1449439" cy="338358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3547FFB-B62D-2E85-90EE-CAFA7C61A218}"/>
                </a:ext>
              </a:extLst>
            </p:cNvPr>
            <p:cNvSpPr/>
            <p:nvPr/>
          </p:nvSpPr>
          <p:spPr>
            <a:xfrm>
              <a:off x="9304629" y="6263368"/>
              <a:ext cx="1089462" cy="338358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ln>
                    <a:solidFill>
                      <a:schemeClr val="tx1"/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C64AB2C-5C53-6FC3-9C1C-7187ED9B7988}"/>
                </a:ext>
              </a:extLst>
            </p:cNvPr>
            <p:cNvSpPr/>
            <p:nvPr/>
          </p:nvSpPr>
          <p:spPr>
            <a:xfrm>
              <a:off x="8944652" y="6271867"/>
              <a:ext cx="310438" cy="3213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317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-236732" y="-365804"/>
            <a:ext cx="13089131" cy="7581449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34" y="238038"/>
            <a:ext cx="1091782" cy="1091782"/>
          </a:xfrm>
          <a:prstGeom prst="rect">
            <a:avLst/>
          </a:prstGeom>
        </p:spPr>
      </p:pic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476617" y="432296"/>
            <a:ext cx="9201256" cy="6167286"/>
          </a:xfrm>
          <a:prstGeom prst="roundRect">
            <a:avLst>
              <a:gd name="adj" fmla="val 39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360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E2332B-93F6-898B-7648-0F7ECC56DF13}"/>
              </a:ext>
            </a:extLst>
          </p:cNvPr>
          <p:cNvSpPr txBox="1"/>
          <p:nvPr/>
        </p:nvSpPr>
        <p:spPr>
          <a:xfrm>
            <a:off x="744337" y="1418762"/>
            <a:ext cx="8514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1.3 </a:t>
            </a:r>
            <a:r>
              <a:rPr lang="vi-VN" sz="3600" b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 số lựa chọn thay thế Docker</a:t>
            </a:r>
            <a:endParaRPr lang="en-US" sz="3600" b="1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CBC48-15DF-0756-0F79-434F7FA7E3BE}"/>
              </a:ext>
            </a:extLst>
          </p:cNvPr>
          <p:cNvSpPr txBox="1"/>
          <p:nvPr/>
        </p:nvSpPr>
        <p:spPr>
          <a:xfrm>
            <a:off x="1346775" y="2267254"/>
            <a:ext cx="3749100" cy="367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Podman</a:t>
            </a:r>
            <a:endParaRPr lang="en-US" sz="400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71500" marR="0" lvl="0" indent="-5715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b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VirtualBox</a:t>
            </a:r>
            <a:endParaRPr lang="en-US" sz="4000" b="1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71500" marR="0" lvl="0" indent="-5715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b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Containerd</a:t>
            </a:r>
            <a:endParaRPr lang="en-US" sz="4000" b="1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71500" marR="0" lvl="0" indent="-5715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b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ZeroVM</a:t>
            </a:r>
            <a:endParaRPr lang="en-US" sz="4000" b="1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706C28-9897-B3F2-06B8-A92B94DB5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191" y="4295552"/>
            <a:ext cx="2851460" cy="7062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2B15D5-737B-9D0B-F82F-91FFC3AAC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89" y="1969475"/>
            <a:ext cx="1553682" cy="1265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1D0385-D699-C6C5-8215-B4968CE6D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372" y="3051559"/>
            <a:ext cx="1118560" cy="11185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B8485C-6E16-2ACF-E9FF-F3857E768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120" y="4336257"/>
            <a:ext cx="2593698" cy="2593698"/>
          </a:xfrm>
          <a:prstGeom prst="rect">
            <a:avLst/>
          </a:prstGeom>
          <a:effectLst>
            <a:outerShdw blurRad="101600" dir="16200000" algn="ctr" rotWithShape="0">
              <a:srgbClr val="000000"/>
            </a:outerShdw>
            <a:reflection endPos="65000" dist="50800" dir="5400000" sy="-100000" algn="bl" rotWithShape="0"/>
          </a:effectLst>
        </p:spPr>
      </p:pic>
      <p:sp>
        <p:nvSpPr>
          <p:cNvPr id="19" name="Hình Bầu dục 23">
            <a:extLst>
              <a:ext uri="{FF2B5EF4-FFF2-40B4-BE49-F238E27FC236}">
                <a16:creationId xmlns:a16="http://schemas.microsoft.com/office/drawing/2014/main" id="{EADA596C-7B9D-120F-8A92-642AE5CD4501}"/>
              </a:ext>
            </a:extLst>
          </p:cNvPr>
          <p:cNvSpPr/>
          <p:nvPr/>
        </p:nvSpPr>
        <p:spPr>
          <a:xfrm rot="18172324">
            <a:off x="9846488" y="1577881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Hình Bầu dục 23">
            <a:extLst>
              <a:ext uri="{FF2B5EF4-FFF2-40B4-BE49-F238E27FC236}">
                <a16:creationId xmlns:a16="http://schemas.microsoft.com/office/drawing/2014/main" id="{8D8DE8DA-B2EC-70C8-9ABE-4827E7332C7D}"/>
              </a:ext>
            </a:extLst>
          </p:cNvPr>
          <p:cNvSpPr/>
          <p:nvPr/>
        </p:nvSpPr>
        <p:spPr>
          <a:xfrm rot="18172324">
            <a:off x="11438739" y="3348323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Hình Bầu dục 23">
            <a:extLst>
              <a:ext uri="{FF2B5EF4-FFF2-40B4-BE49-F238E27FC236}">
                <a16:creationId xmlns:a16="http://schemas.microsoft.com/office/drawing/2014/main" id="{C8639977-1B01-076F-2479-992690B504E4}"/>
              </a:ext>
            </a:extLst>
          </p:cNvPr>
          <p:cNvSpPr/>
          <p:nvPr/>
        </p:nvSpPr>
        <p:spPr>
          <a:xfrm rot="18172324">
            <a:off x="9825770" y="5187196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78A6B2F-3663-9F82-67DC-F15CB2A16EE0}"/>
              </a:ext>
            </a:extLst>
          </p:cNvPr>
          <p:cNvGrpSpPr/>
          <p:nvPr/>
        </p:nvGrpSpPr>
        <p:grpSpPr>
          <a:xfrm>
            <a:off x="8102495" y="6146786"/>
            <a:ext cx="1449439" cy="338358"/>
            <a:chOff x="8944652" y="6263368"/>
            <a:chExt cx="1449439" cy="338358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390BEEE-0D31-EE5B-04FF-AFB5C3D58512}"/>
                </a:ext>
              </a:extLst>
            </p:cNvPr>
            <p:cNvSpPr/>
            <p:nvPr/>
          </p:nvSpPr>
          <p:spPr>
            <a:xfrm>
              <a:off x="9304629" y="6263368"/>
              <a:ext cx="1089462" cy="338358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ln>
                    <a:solidFill>
                      <a:schemeClr val="tx1"/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CAF3E5F-E0D0-B970-8D46-C2EDB9646F4B}"/>
                </a:ext>
              </a:extLst>
            </p:cNvPr>
            <p:cNvSpPr/>
            <p:nvPr/>
          </p:nvSpPr>
          <p:spPr>
            <a:xfrm>
              <a:off x="8944652" y="6271867"/>
              <a:ext cx="310438" cy="3213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391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-236732" y="-365804"/>
            <a:ext cx="13089131" cy="7581449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72E0A9E-303F-4E69-9768-9F3E14EC0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34" y="238038"/>
            <a:ext cx="1091782" cy="1091782"/>
          </a:xfrm>
          <a:prstGeom prst="rect">
            <a:avLst/>
          </a:prstGeom>
        </p:spPr>
      </p:pic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476617" y="432296"/>
            <a:ext cx="9201256" cy="6167286"/>
          </a:xfrm>
          <a:prstGeom prst="roundRect">
            <a:avLst>
              <a:gd name="adj" fmla="val 39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360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E2332B-93F6-898B-7648-0F7ECC56DF13}"/>
              </a:ext>
            </a:extLst>
          </p:cNvPr>
          <p:cNvSpPr txBox="1"/>
          <p:nvPr/>
        </p:nvSpPr>
        <p:spPr>
          <a:xfrm>
            <a:off x="1178690" y="879023"/>
            <a:ext cx="4832297" cy="90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>
                <a:solidFill>
                  <a:srgbClr val="438AF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</a:t>
            </a:r>
            <a:r>
              <a:rPr lang="vi-VN" sz="4000" b="1">
                <a:solidFill>
                  <a:srgbClr val="438AF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Kiến trúc Docke</a:t>
            </a:r>
            <a:r>
              <a:rPr lang="en-US" sz="4000" b="1">
                <a:solidFill>
                  <a:srgbClr val="438AF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EEAFA-8112-3CD8-D9B8-1020B3288478}"/>
              </a:ext>
            </a:extLst>
          </p:cNvPr>
          <p:cNvSpPr txBox="1"/>
          <p:nvPr/>
        </p:nvSpPr>
        <p:spPr>
          <a:xfrm>
            <a:off x="614977" y="1847039"/>
            <a:ext cx="9075796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 </a:t>
            </a:r>
            <a:r>
              <a:rPr lang="vi-VN" sz="2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 client-server. </a:t>
            </a:r>
            <a:endParaRPr lang="en-US" sz="20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Docker Client: </a:t>
            </a:r>
            <a:r>
              <a:rPr lang="vi-VN" sz="2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 cách mà người dùng tương tác với Docker</a:t>
            </a:r>
            <a:r>
              <a:rPr lang="en-US" sz="2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Docker Daemon</a:t>
            </a:r>
            <a:r>
              <a:rPr lang="vi-VN" sz="2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Tiếp </a:t>
            </a:r>
            <a:r>
              <a:rPr lang="vi-VN" sz="2000">
                <a:solidFill>
                  <a:srgbClr val="438AFE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nhận các yêu cầu </a:t>
            </a:r>
            <a:r>
              <a:rPr lang="vi-VN" sz="2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 Docker Client và quản lý các đối tượng</a:t>
            </a:r>
            <a:r>
              <a:rPr lang="en-US" sz="2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Hình Bầu dục 23">
            <a:extLst>
              <a:ext uri="{FF2B5EF4-FFF2-40B4-BE49-F238E27FC236}">
                <a16:creationId xmlns:a16="http://schemas.microsoft.com/office/drawing/2014/main" id="{E9B6B95A-2942-AC60-E2F0-4E402B4532E7}"/>
              </a:ext>
            </a:extLst>
          </p:cNvPr>
          <p:cNvSpPr/>
          <p:nvPr/>
        </p:nvSpPr>
        <p:spPr>
          <a:xfrm rot="18172324">
            <a:off x="11317075" y="1670477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Hình Bầu dục 23">
            <a:extLst>
              <a:ext uri="{FF2B5EF4-FFF2-40B4-BE49-F238E27FC236}">
                <a16:creationId xmlns:a16="http://schemas.microsoft.com/office/drawing/2014/main" id="{6891A119-7F0B-7250-8EFC-6B9B216EF3BD}"/>
              </a:ext>
            </a:extLst>
          </p:cNvPr>
          <p:cNvSpPr/>
          <p:nvPr/>
        </p:nvSpPr>
        <p:spPr>
          <a:xfrm rot="18172324">
            <a:off x="11220474" y="5002320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ình Bầu dục 23">
            <a:extLst>
              <a:ext uri="{FF2B5EF4-FFF2-40B4-BE49-F238E27FC236}">
                <a16:creationId xmlns:a16="http://schemas.microsoft.com/office/drawing/2014/main" id="{83B57171-B2DF-A1B6-AC38-AC9EF9DB0952}"/>
              </a:ext>
            </a:extLst>
          </p:cNvPr>
          <p:cNvSpPr/>
          <p:nvPr/>
        </p:nvSpPr>
        <p:spPr>
          <a:xfrm rot="18172324">
            <a:off x="9574587" y="3018909"/>
            <a:ext cx="1089466" cy="1086424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1" name="Graphic 2">
            <a:extLst>
              <a:ext uri="{FF2B5EF4-FFF2-40B4-BE49-F238E27FC236}">
                <a16:creationId xmlns:a16="http://schemas.microsoft.com/office/drawing/2014/main" id="{DE5EC6DB-D10D-EC24-DA6C-6F1C54925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1703" y="3389288"/>
            <a:ext cx="5567372" cy="290859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CBC3C4F-418E-E589-F9D2-1B22E3ED8A55}"/>
              </a:ext>
            </a:extLst>
          </p:cNvPr>
          <p:cNvGrpSpPr/>
          <p:nvPr/>
        </p:nvGrpSpPr>
        <p:grpSpPr>
          <a:xfrm>
            <a:off x="8102495" y="6146786"/>
            <a:ext cx="1449439" cy="338358"/>
            <a:chOff x="8944652" y="6263368"/>
            <a:chExt cx="1449439" cy="33835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FB1A96B9-515F-6282-8E1F-9F793A58C4EC}"/>
                </a:ext>
              </a:extLst>
            </p:cNvPr>
            <p:cNvSpPr/>
            <p:nvPr/>
          </p:nvSpPr>
          <p:spPr>
            <a:xfrm>
              <a:off x="9304629" y="6263368"/>
              <a:ext cx="1089462" cy="338358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ln>
                    <a:solidFill>
                      <a:schemeClr val="tx1"/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E10EA48-74E0-9C2A-DDFC-EA51D0D3554F}"/>
                </a:ext>
              </a:extLst>
            </p:cNvPr>
            <p:cNvSpPr/>
            <p:nvPr/>
          </p:nvSpPr>
          <p:spPr>
            <a:xfrm>
              <a:off x="8944652" y="6271867"/>
              <a:ext cx="310438" cy="3213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9750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397</Words>
  <Application>Microsoft Office PowerPoint</Application>
  <PresentationFormat>Widescreen</PresentationFormat>
  <Paragraphs>91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Times New Roman</vt:lpstr>
      <vt:lpstr>Chủ đề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Công</dc:creator>
  <cp:lastModifiedBy>Nhon Nguyen</cp:lastModifiedBy>
  <cp:revision>26</cp:revision>
  <dcterms:created xsi:type="dcterms:W3CDTF">2021-09-03T05:44:00Z</dcterms:created>
  <dcterms:modified xsi:type="dcterms:W3CDTF">2022-09-13T11:44:02Z</dcterms:modified>
</cp:coreProperties>
</file>